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3" r:id="rId8"/>
    <p:sldId id="265" r:id="rId9"/>
    <p:sldId id="261" r:id="rId10"/>
    <p:sldId id="266" r:id="rId11"/>
    <p:sldId id="264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96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Разумные расы</c:v>
                </c:pt>
              </c:strCache>
            </c:strRef>
          </c:tx>
          <c:dPt>
            <c:idx val="0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93B-4F24-8E22-27ED641FCA7F}"/>
              </c:ext>
            </c:extLst>
          </c:dPt>
          <c:dPt>
            <c:idx val="1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093B-4F24-8E22-27ED641FCA7F}"/>
              </c:ext>
            </c:extLst>
          </c:dPt>
          <c:dPt>
            <c:idx val="2"/>
            <c:bubble3D val="0"/>
            <c:spPr>
              <a:solidFill>
                <a:srgbClr val="FFC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93B-4F24-8E22-27ED641FCA7F}"/>
              </c:ext>
            </c:extLst>
          </c:dPt>
          <c:dPt>
            <c:idx val="3"/>
            <c:bubble3D val="0"/>
            <c:spPr>
              <a:solidFill>
                <a:srgbClr val="00B0F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093B-4F24-8E22-27ED641FCA7F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1130-4789-B230-53D0253C4CB6}"/>
              </c:ext>
            </c:extLst>
          </c:dPt>
          <c:dPt>
            <c:idx val="5"/>
            <c:bubble3D val="0"/>
            <c:spPr>
              <a:solidFill>
                <a:srgbClr val="00206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93B-4F24-8E22-27ED641FCA7F}"/>
              </c:ext>
            </c:extLst>
          </c:dPt>
          <c:dPt>
            <c:idx val="6"/>
            <c:bubble3D val="0"/>
            <c:spPr>
              <a:solidFill>
                <a:srgbClr val="FFFF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093B-4F24-8E22-27ED641FCA7F}"/>
              </c:ext>
            </c:extLst>
          </c:dPt>
          <c:cat>
            <c:strRef>
              <c:f>Лист1!$A$2:$A$8</c:f>
              <c:strCache>
                <c:ptCount val="7"/>
                <c:pt idx="0">
                  <c:v>Люди</c:v>
                </c:pt>
                <c:pt idx="1">
                  <c:v>Пушистики</c:v>
                </c:pt>
                <c:pt idx="2">
                  <c:v>Дегенераты</c:v>
                </c:pt>
                <c:pt idx="3">
                  <c:v>Деграданты</c:v>
                </c:pt>
                <c:pt idx="4">
                  <c:v>Шпионы сигарян</c:v>
                </c:pt>
                <c:pt idx="5">
                  <c:v>Медведи</c:v>
                </c:pt>
                <c:pt idx="6">
                  <c:v>Петухи</c:v>
                </c:pt>
              </c:strCache>
            </c:strRef>
          </c:cat>
          <c:val>
            <c:numRef>
              <c:f>Лист1!$B$2:$B$8</c:f>
              <c:numCache>
                <c:formatCode>General</c:formatCode>
                <c:ptCount val="7"/>
                <c:pt idx="0">
                  <c:v>20</c:v>
                </c:pt>
                <c:pt idx="1">
                  <c:v>0.7</c:v>
                </c:pt>
                <c:pt idx="2">
                  <c:v>35</c:v>
                </c:pt>
                <c:pt idx="3">
                  <c:v>35</c:v>
                </c:pt>
                <c:pt idx="4">
                  <c:v>1</c:v>
                </c:pt>
                <c:pt idx="5">
                  <c:v>5</c:v>
                </c:pt>
                <c:pt idx="6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93B-4F24-8E22-27ED641FCA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8B3A5B-842D-4ACB-B231-802CFF6DA642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D4036E0A-D2DE-49F7-B25B-5711058C83D7}">
      <dgm:prSet phldrT="[Текст]"/>
      <dgm:spPr>
        <a:solidFill>
          <a:schemeClr val="accent6">
            <a:lumMod val="75000"/>
          </a:schemeClr>
        </a:solidFill>
        <a:ln>
          <a:solidFill>
            <a:srgbClr val="00B050"/>
          </a:solidFill>
        </a:ln>
      </dgm:spPr>
      <dgm:t>
        <a:bodyPr/>
        <a:lstStyle/>
        <a:p>
          <a:r>
            <a:rPr lang="ru-RU" b="1" dirty="0" smtClean="0">
              <a:solidFill>
                <a:schemeClr val="tx2"/>
              </a:solidFill>
            </a:rPr>
            <a:t>Император Галактики Млечный путь</a:t>
          </a:r>
          <a:endParaRPr lang="ru-RU" b="1" dirty="0">
            <a:solidFill>
              <a:schemeClr val="tx2"/>
            </a:solidFill>
          </a:endParaRPr>
        </a:p>
      </dgm:t>
    </dgm:pt>
    <dgm:pt modelId="{5E22C64B-5023-45C2-A34D-FE8DCE3712BD}" type="parTrans" cxnId="{2B6EF0C7-815A-4414-A1B6-96448BC90B90}">
      <dgm:prSet/>
      <dgm:spPr/>
      <dgm:t>
        <a:bodyPr/>
        <a:lstStyle/>
        <a:p>
          <a:endParaRPr lang="ru-RU"/>
        </a:p>
      </dgm:t>
    </dgm:pt>
    <dgm:pt modelId="{8EBE1987-E2AE-4D9E-A172-29B8B87BEF01}" type="sibTrans" cxnId="{2B6EF0C7-815A-4414-A1B6-96448BC90B90}">
      <dgm:prSet/>
      <dgm:spPr/>
      <dgm:t>
        <a:bodyPr/>
        <a:lstStyle/>
        <a:p>
          <a:endParaRPr lang="ru-RU"/>
        </a:p>
      </dgm:t>
    </dgm:pt>
    <dgm:pt modelId="{723D2E89-23A8-4A39-B660-E5A16642356E}">
      <dgm:prSet phldrT="[Текст]"/>
      <dgm:spPr>
        <a:solidFill>
          <a:schemeClr val="accent6">
            <a:lumMod val="75000"/>
          </a:schemeClr>
        </a:solidFill>
        <a:ln>
          <a:solidFill>
            <a:srgbClr val="00B050"/>
          </a:solidFill>
        </a:ln>
      </dgm:spPr>
      <dgm:t>
        <a:bodyPr/>
        <a:lstStyle/>
        <a:p>
          <a:r>
            <a:rPr lang="ru-RU" b="1" dirty="0" smtClean="0">
              <a:solidFill>
                <a:schemeClr val="tx2"/>
              </a:solidFill>
            </a:rPr>
            <a:t>Повелитель</a:t>
          </a:r>
          <a:r>
            <a:rPr lang="ru-RU" b="1" baseline="0" dirty="0" smtClean="0">
              <a:solidFill>
                <a:schemeClr val="tx2"/>
              </a:solidFill>
            </a:rPr>
            <a:t> обеих её Рукавов</a:t>
          </a:r>
          <a:endParaRPr lang="ru-RU" b="1" dirty="0">
            <a:solidFill>
              <a:schemeClr val="tx2"/>
            </a:solidFill>
          </a:endParaRPr>
        </a:p>
      </dgm:t>
    </dgm:pt>
    <dgm:pt modelId="{736112E2-ECA8-4369-95DA-ACF28AE7802B}" type="parTrans" cxnId="{5B1C477F-4680-4883-AB0B-E3C855F8D045}">
      <dgm:prSet/>
      <dgm:spPr/>
      <dgm:t>
        <a:bodyPr/>
        <a:lstStyle/>
        <a:p>
          <a:endParaRPr lang="ru-RU"/>
        </a:p>
      </dgm:t>
    </dgm:pt>
    <dgm:pt modelId="{FAFBBCE4-8643-4A9C-A6CA-94F72FF8A4F6}" type="sibTrans" cxnId="{5B1C477F-4680-4883-AB0B-E3C855F8D045}">
      <dgm:prSet/>
      <dgm:spPr/>
      <dgm:t>
        <a:bodyPr/>
        <a:lstStyle/>
        <a:p>
          <a:endParaRPr lang="ru-RU"/>
        </a:p>
      </dgm:t>
    </dgm:pt>
    <dgm:pt modelId="{E630B9A6-06D9-4EB3-A308-1F419BC69F6B}">
      <dgm:prSet phldrT="[Текст]"/>
      <dgm:spPr>
        <a:solidFill>
          <a:schemeClr val="accent6">
            <a:lumMod val="75000"/>
          </a:schemeClr>
        </a:solidFill>
        <a:ln>
          <a:solidFill>
            <a:srgbClr val="00B050"/>
          </a:solidFill>
        </a:ln>
      </dgm:spPr>
      <dgm:t>
        <a:bodyPr/>
        <a:lstStyle/>
        <a:p>
          <a:r>
            <a:rPr lang="ru-RU" b="1" dirty="0" smtClean="0">
              <a:solidFill>
                <a:schemeClr val="tx2"/>
              </a:solidFill>
            </a:rPr>
            <a:t>Сюзерен </a:t>
          </a:r>
          <a:r>
            <a:rPr lang="ru-RU" b="1" dirty="0" err="1" smtClean="0">
              <a:solidFill>
                <a:schemeClr val="tx2"/>
              </a:solidFill>
            </a:rPr>
            <a:t>Магеланновых</a:t>
          </a:r>
          <a:r>
            <a:rPr lang="ru-RU" b="1" dirty="0" smtClean="0">
              <a:solidFill>
                <a:schemeClr val="tx2"/>
              </a:solidFill>
            </a:rPr>
            <a:t> облаков</a:t>
          </a:r>
          <a:endParaRPr lang="ru-RU" b="1" dirty="0">
            <a:solidFill>
              <a:schemeClr val="tx2"/>
            </a:solidFill>
          </a:endParaRPr>
        </a:p>
      </dgm:t>
    </dgm:pt>
    <dgm:pt modelId="{4B801894-7A9C-42BE-B09C-C9EAEE8083A3}" type="parTrans" cxnId="{D3785A98-B255-4458-89BF-F52D09B33ADB}">
      <dgm:prSet/>
      <dgm:spPr/>
      <dgm:t>
        <a:bodyPr/>
        <a:lstStyle/>
        <a:p>
          <a:endParaRPr lang="ru-RU"/>
        </a:p>
      </dgm:t>
    </dgm:pt>
    <dgm:pt modelId="{BAB24EE7-9F99-4FE0-83D0-1193AE333BE9}" type="sibTrans" cxnId="{D3785A98-B255-4458-89BF-F52D09B33ADB}">
      <dgm:prSet/>
      <dgm:spPr/>
      <dgm:t>
        <a:bodyPr/>
        <a:lstStyle/>
        <a:p>
          <a:endParaRPr lang="ru-RU"/>
        </a:p>
      </dgm:t>
    </dgm:pt>
    <dgm:pt modelId="{86450950-344F-4A85-8161-0FBBA208B362}">
      <dgm:prSet phldrT="[Текст]"/>
      <dgm:spPr>
        <a:solidFill>
          <a:schemeClr val="accent6">
            <a:lumMod val="75000"/>
          </a:schemeClr>
        </a:solidFill>
        <a:ln>
          <a:solidFill>
            <a:srgbClr val="00B050"/>
          </a:solidFill>
        </a:ln>
      </dgm:spPr>
      <dgm:t>
        <a:bodyPr/>
        <a:lstStyle/>
        <a:p>
          <a:r>
            <a:rPr lang="ru-RU" b="1" dirty="0" smtClean="0">
              <a:solidFill>
                <a:schemeClr val="tx2"/>
              </a:solidFill>
            </a:rPr>
            <a:t>Победитель</a:t>
          </a:r>
          <a:r>
            <a:rPr lang="ru-RU" b="1" baseline="0" dirty="0" smtClean="0">
              <a:solidFill>
                <a:schemeClr val="tx2"/>
              </a:solidFill>
            </a:rPr>
            <a:t> </a:t>
          </a:r>
          <a:r>
            <a:rPr lang="ru-RU" b="1" baseline="0" dirty="0" err="1" smtClean="0">
              <a:solidFill>
                <a:schemeClr val="tx2"/>
              </a:solidFill>
            </a:rPr>
            <a:t>Сигарян</a:t>
          </a:r>
          <a:endParaRPr lang="ru-RU" b="1" dirty="0">
            <a:solidFill>
              <a:schemeClr val="tx2"/>
            </a:solidFill>
          </a:endParaRPr>
        </a:p>
      </dgm:t>
    </dgm:pt>
    <dgm:pt modelId="{9C828BAC-B408-405B-BB6B-D8827DDDC6B8}" type="parTrans" cxnId="{39085E5B-4813-495F-87AA-7BEE3D1E733D}">
      <dgm:prSet/>
      <dgm:spPr/>
      <dgm:t>
        <a:bodyPr/>
        <a:lstStyle/>
        <a:p>
          <a:endParaRPr lang="ru-RU"/>
        </a:p>
      </dgm:t>
    </dgm:pt>
    <dgm:pt modelId="{E5CC2086-04C7-41BF-9D5C-187B0728FBDF}" type="sibTrans" cxnId="{39085E5B-4813-495F-87AA-7BEE3D1E733D}">
      <dgm:prSet/>
      <dgm:spPr/>
      <dgm:t>
        <a:bodyPr/>
        <a:lstStyle/>
        <a:p>
          <a:endParaRPr lang="ru-RU"/>
        </a:p>
      </dgm:t>
    </dgm:pt>
    <dgm:pt modelId="{7ABE1554-7BB1-4EEE-9F28-760AA5F1EADB}">
      <dgm:prSet phldrT="[Текст]"/>
      <dgm:spPr>
        <a:solidFill>
          <a:schemeClr val="accent6">
            <a:lumMod val="75000"/>
          </a:schemeClr>
        </a:solidFill>
        <a:ln>
          <a:solidFill>
            <a:srgbClr val="00B050"/>
          </a:solidFill>
        </a:ln>
      </dgm:spPr>
      <dgm:t>
        <a:bodyPr/>
        <a:lstStyle/>
        <a:p>
          <a:r>
            <a:rPr lang="ru-RU" b="1" dirty="0" smtClean="0">
              <a:solidFill>
                <a:schemeClr val="tx2"/>
              </a:solidFill>
            </a:rPr>
            <a:t>Бессмертный</a:t>
          </a:r>
          <a:r>
            <a:rPr lang="ru-RU" b="1" baseline="0" dirty="0" smtClean="0">
              <a:solidFill>
                <a:schemeClr val="tx2"/>
              </a:solidFill>
            </a:rPr>
            <a:t> обитатель сингулярности</a:t>
          </a:r>
          <a:endParaRPr lang="ru-RU" b="1" dirty="0">
            <a:solidFill>
              <a:schemeClr val="tx2"/>
            </a:solidFill>
          </a:endParaRPr>
        </a:p>
      </dgm:t>
    </dgm:pt>
    <dgm:pt modelId="{9E5BFFAC-C568-49EC-B409-1D61775758DA}" type="parTrans" cxnId="{E6006E3F-4C05-433C-961D-EBD063743028}">
      <dgm:prSet/>
      <dgm:spPr/>
      <dgm:t>
        <a:bodyPr/>
        <a:lstStyle/>
        <a:p>
          <a:endParaRPr lang="ru-RU"/>
        </a:p>
      </dgm:t>
    </dgm:pt>
    <dgm:pt modelId="{FDB2F686-14DC-4154-B622-84B78DD58F53}" type="sibTrans" cxnId="{E6006E3F-4C05-433C-961D-EBD063743028}">
      <dgm:prSet/>
      <dgm:spPr/>
      <dgm:t>
        <a:bodyPr/>
        <a:lstStyle/>
        <a:p>
          <a:endParaRPr lang="ru-RU"/>
        </a:p>
      </dgm:t>
    </dgm:pt>
    <dgm:pt modelId="{7EF34E67-64CB-4565-9872-80E69B40609B}" type="pres">
      <dgm:prSet presAssocID="{928B3A5B-842D-4ACB-B231-802CFF6DA642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C1355861-18A1-4A9B-B35E-4F46D39B3879}" type="pres">
      <dgm:prSet presAssocID="{D4036E0A-D2DE-49F7-B25B-5711058C83D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254C191-28CB-4C4C-9B06-16180BD58060}" type="pres">
      <dgm:prSet presAssocID="{8EBE1987-E2AE-4D9E-A172-29B8B87BEF01}" presName="sibTrans" presStyleCnt="0"/>
      <dgm:spPr/>
    </dgm:pt>
    <dgm:pt modelId="{997E2994-1850-4167-85B8-F607E65A78C6}" type="pres">
      <dgm:prSet presAssocID="{723D2E89-23A8-4A39-B660-E5A16642356E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9520C6B-89A8-4B3B-949A-819D6D96B954}" type="pres">
      <dgm:prSet presAssocID="{FAFBBCE4-8643-4A9C-A6CA-94F72FF8A4F6}" presName="sibTrans" presStyleCnt="0"/>
      <dgm:spPr/>
    </dgm:pt>
    <dgm:pt modelId="{7995C9E9-8257-4A65-9E28-08B88869DB2E}" type="pres">
      <dgm:prSet presAssocID="{E630B9A6-06D9-4EB3-A308-1F419BC69F6B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BEC5AFE-F0E4-4BA9-87F6-A67DB8586C1F}" type="pres">
      <dgm:prSet presAssocID="{BAB24EE7-9F99-4FE0-83D0-1193AE333BE9}" presName="sibTrans" presStyleCnt="0"/>
      <dgm:spPr/>
    </dgm:pt>
    <dgm:pt modelId="{4E898BAD-A4E3-44B7-B2C1-D13EF26038F1}" type="pres">
      <dgm:prSet presAssocID="{86450950-344F-4A85-8161-0FBBA208B362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F6C9F7E-74A5-46CB-A0FC-DD320D0D42CA}" type="pres">
      <dgm:prSet presAssocID="{E5CC2086-04C7-41BF-9D5C-187B0728FBDF}" presName="sibTrans" presStyleCnt="0"/>
      <dgm:spPr/>
    </dgm:pt>
    <dgm:pt modelId="{A71BBF48-1A2B-4F0A-8860-CC3A38BC1F64}" type="pres">
      <dgm:prSet presAssocID="{7ABE1554-7BB1-4EEE-9F28-760AA5F1EADB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26A879B1-03CC-40F6-BD41-DC1E12681DFE}" type="presOf" srcId="{E630B9A6-06D9-4EB3-A308-1F419BC69F6B}" destId="{7995C9E9-8257-4A65-9E28-08B88869DB2E}" srcOrd="0" destOrd="0" presId="urn:microsoft.com/office/officeart/2005/8/layout/default"/>
    <dgm:cxn modelId="{D3785A98-B255-4458-89BF-F52D09B33ADB}" srcId="{928B3A5B-842D-4ACB-B231-802CFF6DA642}" destId="{E630B9A6-06D9-4EB3-A308-1F419BC69F6B}" srcOrd="2" destOrd="0" parTransId="{4B801894-7A9C-42BE-B09C-C9EAEE8083A3}" sibTransId="{BAB24EE7-9F99-4FE0-83D0-1193AE333BE9}"/>
    <dgm:cxn modelId="{5B1C477F-4680-4883-AB0B-E3C855F8D045}" srcId="{928B3A5B-842D-4ACB-B231-802CFF6DA642}" destId="{723D2E89-23A8-4A39-B660-E5A16642356E}" srcOrd="1" destOrd="0" parTransId="{736112E2-ECA8-4369-95DA-ACF28AE7802B}" sibTransId="{FAFBBCE4-8643-4A9C-A6CA-94F72FF8A4F6}"/>
    <dgm:cxn modelId="{0A20CBCA-FF0C-426F-90A4-B00F819502A0}" type="presOf" srcId="{86450950-344F-4A85-8161-0FBBA208B362}" destId="{4E898BAD-A4E3-44B7-B2C1-D13EF26038F1}" srcOrd="0" destOrd="0" presId="urn:microsoft.com/office/officeart/2005/8/layout/default"/>
    <dgm:cxn modelId="{508FA574-86D4-4439-86BF-8C59C3FDD4CA}" type="presOf" srcId="{D4036E0A-D2DE-49F7-B25B-5711058C83D7}" destId="{C1355861-18A1-4A9B-B35E-4F46D39B3879}" srcOrd="0" destOrd="0" presId="urn:microsoft.com/office/officeart/2005/8/layout/default"/>
    <dgm:cxn modelId="{E6006E3F-4C05-433C-961D-EBD063743028}" srcId="{928B3A5B-842D-4ACB-B231-802CFF6DA642}" destId="{7ABE1554-7BB1-4EEE-9F28-760AA5F1EADB}" srcOrd="4" destOrd="0" parTransId="{9E5BFFAC-C568-49EC-B409-1D61775758DA}" sibTransId="{FDB2F686-14DC-4154-B622-84B78DD58F53}"/>
    <dgm:cxn modelId="{15B71ED1-9CA2-4580-80E4-4545C794A1FE}" type="presOf" srcId="{723D2E89-23A8-4A39-B660-E5A16642356E}" destId="{997E2994-1850-4167-85B8-F607E65A78C6}" srcOrd="0" destOrd="0" presId="urn:microsoft.com/office/officeart/2005/8/layout/default"/>
    <dgm:cxn modelId="{2B6EF0C7-815A-4414-A1B6-96448BC90B90}" srcId="{928B3A5B-842D-4ACB-B231-802CFF6DA642}" destId="{D4036E0A-D2DE-49F7-B25B-5711058C83D7}" srcOrd="0" destOrd="0" parTransId="{5E22C64B-5023-45C2-A34D-FE8DCE3712BD}" sibTransId="{8EBE1987-E2AE-4D9E-A172-29B8B87BEF01}"/>
    <dgm:cxn modelId="{388E2EDA-AFC7-4C78-8463-C1AEB10E87AE}" type="presOf" srcId="{7ABE1554-7BB1-4EEE-9F28-760AA5F1EADB}" destId="{A71BBF48-1A2B-4F0A-8860-CC3A38BC1F64}" srcOrd="0" destOrd="0" presId="urn:microsoft.com/office/officeart/2005/8/layout/default"/>
    <dgm:cxn modelId="{639A80A6-ADCA-482A-A6FE-C3F022869AC2}" type="presOf" srcId="{928B3A5B-842D-4ACB-B231-802CFF6DA642}" destId="{7EF34E67-64CB-4565-9872-80E69B40609B}" srcOrd="0" destOrd="0" presId="urn:microsoft.com/office/officeart/2005/8/layout/default"/>
    <dgm:cxn modelId="{39085E5B-4813-495F-87AA-7BEE3D1E733D}" srcId="{928B3A5B-842D-4ACB-B231-802CFF6DA642}" destId="{86450950-344F-4A85-8161-0FBBA208B362}" srcOrd="3" destOrd="0" parTransId="{9C828BAC-B408-405B-BB6B-D8827DDDC6B8}" sibTransId="{E5CC2086-04C7-41BF-9D5C-187B0728FBDF}"/>
    <dgm:cxn modelId="{E6BC83C4-3D98-4158-9140-4F004B05F1C1}" type="presParOf" srcId="{7EF34E67-64CB-4565-9872-80E69B40609B}" destId="{C1355861-18A1-4A9B-B35E-4F46D39B3879}" srcOrd="0" destOrd="0" presId="urn:microsoft.com/office/officeart/2005/8/layout/default"/>
    <dgm:cxn modelId="{744FE891-493E-4C21-B3C4-BC16F88D664E}" type="presParOf" srcId="{7EF34E67-64CB-4565-9872-80E69B40609B}" destId="{5254C191-28CB-4C4C-9B06-16180BD58060}" srcOrd="1" destOrd="0" presId="urn:microsoft.com/office/officeart/2005/8/layout/default"/>
    <dgm:cxn modelId="{26137AB1-ACE2-46AA-888B-FA5C69E5B505}" type="presParOf" srcId="{7EF34E67-64CB-4565-9872-80E69B40609B}" destId="{997E2994-1850-4167-85B8-F607E65A78C6}" srcOrd="2" destOrd="0" presId="urn:microsoft.com/office/officeart/2005/8/layout/default"/>
    <dgm:cxn modelId="{31D537CA-1ADB-4A71-A524-B74E466C1DF5}" type="presParOf" srcId="{7EF34E67-64CB-4565-9872-80E69B40609B}" destId="{B9520C6B-89A8-4B3B-949A-819D6D96B954}" srcOrd="3" destOrd="0" presId="urn:microsoft.com/office/officeart/2005/8/layout/default"/>
    <dgm:cxn modelId="{E1AC3E4E-5FC6-4A2D-8CAF-58EC2B875D67}" type="presParOf" srcId="{7EF34E67-64CB-4565-9872-80E69B40609B}" destId="{7995C9E9-8257-4A65-9E28-08B88869DB2E}" srcOrd="4" destOrd="0" presId="urn:microsoft.com/office/officeart/2005/8/layout/default"/>
    <dgm:cxn modelId="{44293182-D2DD-4053-957E-C548FB603F72}" type="presParOf" srcId="{7EF34E67-64CB-4565-9872-80E69B40609B}" destId="{CBEC5AFE-F0E4-4BA9-87F6-A67DB8586C1F}" srcOrd="5" destOrd="0" presId="urn:microsoft.com/office/officeart/2005/8/layout/default"/>
    <dgm:cxn modelId="{F6630643-F8D7-4EA7-B41C-A031B3B08A75}" type="presParOf" srcId="{7EF34E67-64CB-4565-9872-80E69B40609B}" destId="{4E898BAD-A4E3-44B7-B2C1-D13EF26038F1}" srcOrd="6" destOrd="0" presId="urn:microsoft.com/office/officeart/2005/8/layout/default"/>
    <dgm:cxn modelId="{9FD5F027-A23F-413B-9F4F-43A9359C2F30}" type="presParOf" srcId="{7EF34E67-64CB-4565-9872-80E69B40609B}" destId="{AF6C9F7E-74A5-46CB-A0FC-DD320D0D42CA}" srcOrd="7" destOrd="0" presId="urn:microsoft.com/office/officeart/2005/8/layout/default"/>
    <dgm:cxn modelId="{255332FF-1501-4549-A877-7A6849B65DAD}" type="presParOf" srcId="{7EF34E67-64CB-4565-9872-80E69B40609B}" destId="{A71BBF48-1A2B-4F0A-8860-CC3A38BC1F64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355861-18A1-4A9B-B35E-4F46D39B3879}">
      <dsp:nvSpPr>
        <dsp:cNvPr id="0" name=""/>
        <dsp:cNvSpPr/>
      </dsp:nvSpPr>
      <dsp:spPr>
        <a:xfrm>
          <a:off x="0" y="315761"/>
          <a:ext cx="3633107" cy="2179864"/>
        </a:xfrm>
        <a:prstGeom prst="rect">
          <a:avLst/>
        </a:prstGeom>
        <a:solidFill>
          <a:schemeClr val="accent6">
            <a:lumMod val="75000"/>
          </a:schemeClr>
        </a:solidFill>
        <a:ln w="19050" cap="rnd" cmpd="sng" algn="ctr">
          <a:solidFill>
            <a:srgbClr val="00B05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500" b="1" kern="1200" dirty="0" smtClean="0">
              <a:solidFill>
                <a:schemeClr val="tx2"/>
              </a:solidFill>
            </a:rPr>
            <a:t>Император Галактики Млечный путь</a:t>
          </a:r>
          <a:endParaRPr lang="ru-RU" sz="3500" b="1" kern="1200" dirty="0">
            <a:solidFill>
              <a:schemeClr val="tx2"/>
            </a:solidFill>
          </a:endParaRPr>
        </a:p>
      </dsp:txBody>
      <dsp:txXfrm>
        <a:off x="0" y="315761"/>
        <a:ext cx="3633107" cy="2179864"/>
      </dsp:txXfrm>
    </dsp:sp>
    <dsp:sp modelId="{997E2994-1850-4167-85B8-F607E65A78C6}">
      <dsp:nvSpPr>
        <dsp:cNvPr id="0" name=""/>
        <dsp:cNvSpPr/>
      </dsp:nvSpPr>
      <dsp:spPr>
        <a:xfrm>
          <a:off x="3996417" y="315761"/>
          <a:ext cx="3633107" cy="2179864"/>
        </a:xfrm>
        <a:prstGeom prst="rect">
          <a:avLst/>
        </a:prstGeom>
        <a:solidFill>
          <a:schemeClr val="accent6">
            <a:lumMod val="75000"/>
          </a:schemeClr>
        </a:solidFill>
        <a:ln w="19050" cap="rnd" cmpd="sng" algn="ctr">
          <a:solidFill>
            <a:srgbClr val="00B05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500" b="1" kern="1200" dirty="0" smtClean="0">
              <a:solidFill>
                <a:schemeClr val="tx2"/>
              </a:solidFill>
            </a:rPr>
            <a:t>Повелитель</a:t>
          </a:r>
          <a:r>
            <a:rPr lang="ru-RU" sz="3500" b="1" kern="1200" baseline="0" dirty="0" smtClean="0">
              <a:solidFill>
                <a:schemeClr val="tx2"/>
              </a:solidFill>
            </a:rPr>
            <a:t> обеих её Рукавов</a:t>
          </a:r>
          <a:endParaRPr lang="ru-RU" sz="3500" b="1" kern="1200" dirty="0">
            <a:solidFill>
              <a:schemeClr val="tx2"/>
            </a:solidFill>
          </a:endParaRPr>
        </a:p>
      </dsp:txBody>
      <dsp:txXfrm>
        <a:off x="3996417" y="315761"/>
        <a:ext cx="3633107" cy="2179864"/>
      </dsp:txXfrm>
    </dsp:sp>
    <dsp:sp modelId="{7995C9E9-8257-4A65-9E28-08B88869DB2E}">
      <dsp:nvSpPr>
        <dsp:cNvPr id="0" name=""/>
        <dsp:cNvSpPr/>
      </dsp:nvSpPr>
      <dsp:spPr>
        <a:xfrm>
          <a:off x="7992835" y="315761"/>
          <a:ext cx="3633107" cy="2179864"/>
        </a:xfrm>
        <a:prstGeom prst="rect">
          <a:avLst/>
        </a:prstGeom>
        <a:solidFill>
          <a:schemeClr val="accent6">
            <a:lumMod val="75000"/>
          </a:schemeClr>
        </a:solidFill>
        <a:ln w="19050" cap="rnd" cmpd="sng" algn="ctr">
          <a:solidFill>
            <a:srgbClr val="00B05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500" b="1" kern="1200" dirty="0" smtClean="0">
              <a:solidFill>
                <a:schemeClr val="tx2"/>
              </a:solidFill>
            </a:rPr>
            <a:t>Сюзерен </a:t>
          </a:r>
          <a:r>
            <a:rPr lang="ru-RU" sz="3500" b="1" kern="1200" dirty="0" err="1" smtClean="0">
              <a:solidFill>
                <a:schemeClr val="tx2"/>
              </a:solidFill>
            </a:rPr>
            <a:t>Магеланновых</a:t>
          </a:r>
          <a:r>
            <a:rPr lang="ru-RU" sz="3500" b="1" kern="1200" dirty="0" smtClean="0">
              <a:solidFill>
                <a:schemeClr val="tx2"/>
              </a:solidFill>
            </a:rPr>
            <a:t> облаков</a:t>
          </a:r>
          <a:endParaRPr lang="ru-RU" sz="3500" b="1" kern="1200" dirty="0">
            <a:solidFill>
              <a:schemeClr val="tx2"/>
            </a:solidFill>
          </a:endParaRPr>
        </a:p>
      </dsp:txBody>
      <dsp:txXfrm>
        <a:off x="7992835" y="315761"/>
        <a:ext cx="3633107" cy="2179864"/>
      </dsp:txXfrm>
    </dsp:sp>
    <dsp:sp modelId="{4E898BAD-A4E3-44B7-B2C1-D13EF26038F1}">
      <dsp:nvSpPr>
        <dsp:cNvPr id="0" name=""/>
        <dsp:cNvSpPr/>
      </dsp:nvSpPr>
      <dsp:spPr>
        <a:xfrm>
          <a:off x="1998208" y="2858936"/>
          <a:ext cx="3633107" cy="2179864"/>
        </a:xfrm>
        <a:prstGeom prst="rect">
          <a:avLst/>
        </a:prstGeom>
        <a:solidFill>
          <a:schemeClr val="accent6">
            <a:lumMod val="75000"/>
          </a:schemeClr>
        </a:solidFill>
        <a:ln w="19050" cap="rnd" cmpd="sng" algn="ctr">
          <a:solidFill>
            <a:srgbClr val="00B05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500" b="1" kern="1200" dirty="0" smtClean="0">
              <a:solidFill>
                <a:schemeClr val="tx2"/>
              </a:solidFill>
            </a:rPr>
            <a:t>Победитель</a:t>
          </a:r>
          <a:r>
            <a:rPr lang="ru-RU" sz="3500" b="1" kern="1200" baseline="0" dirty="0" smtClean="0">
              <a:solidFill>
                <a:schemeClr val="tx2"/>
              </a:solidFill>
            </a:rPr>
            <a:t> </a:t>
          </a:r>
          <a:r>
            <a:rPr lang="ru-RU" sz="3500" b="1" kern="1200" baseline="0" dirty="0" err="1" smtClean="0">
              <a:solidFill>
                <a:schemeClr val="tx2"/>
              </a:solidFill>
            </a:rPr>
            <a:t>Сигарян</a:t>
          </a:r>
          <a:endParaRPr lang="ru-RU" sz="3500" b="1" kern="1200" dirty="0">
            <a:solidFill>
              <a:schemeClr val="tx2"/>
            </a:solidFill>
          </a:endParaRPr>
        </a:p>
      </dsp:txBody>
      <dsp:txXfrm>
        <a:off x="1998208" y="2858936"/>
        <a:ext cx="3633107" cy="2179864"/>
      </dsp:txXfrm>
    </dsp:sp>
    <dsp:sp modelId="{A71BBF48-1A2B-4F0A-8860-CC3A38BC1F64}">
      <dsp:nvSpPr>
        <dsp:cNvPr id="0" name=""/>
        <dsp:cNvSpPr/>
      </dsp:nvSpPr>
      <dsp:spPr>
        <a:xfrm>
          <a:off x="5994626" y="2858936"/>
          <a:ext cx="3633107" cy="2179864"/>
        </a:xfrm>
        <a:prstGeom prst="rect">
          <a:avLst/>
        </a:prstGeom>
        <a:solidFill>
          <a:schemeClr val="accent6">
            <a:lumMod val="75000"/>
          </a:schemeClr>
        </a:solidFill>
        <a:ln w="19050" cap="rnd" cmpd="sng" algn="ctr">
          <a:solidFill>
            <a:srgbClr val="00B05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500" b="1" kern="1200" dirty="0" smtClean="0">
              <a:solidFill>
                <a:schemeClr val="tx2"/>
              </a:solidFill>
            </a:rPr>
            <a:t>Бессмертный</a:t>
          </a:r>
          <a:r>
            <a:rPr lang="ru-RU" sz="3500" b="1" kern="1200" baseline="0" dirty="0" smtClean="0">
              <a:solidFill>
                <a:schemeClr val="tx2"/>
              </a:solidFill>
            </a:rPr>
            <a:t> обитатель сингулярности</a:t>
          </a:r>
          <a:endParaRPr lang="ru-RU" sz="3500" b="1" kern="1200" dirty="0">
            <a:solidFill>
              <a:schemeClr val="tx2"/>
            </a:solidFill>
          </a:endParaRPr>
        </a:p>
      </dsp:txBody>
      <dsp:txXfrm>
        <a:off x="5994626" y="2858936"/>
        <a:ext cx="3633107" cy="21798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eg>
</file>

<file path=ppt/media/image19.jpeg>
</file>

<file path=ppt/media/image2.png>
</file>

<file path=ppt/media/image20.jp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00D-42F9-43BD-B40A-3659CC539FEE}" type="datetimeFigureOut">
              <a:rPr lang="ru-RU" smtClean="0"/>
              <a:t>22.03.2018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9111-FF34-4D3A-8CD3-C91F3DEB5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188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00D-42F9-43BD-B40A-3659CC539FEE}" type="datetimeFigureOut">
              <a:rPr lang="ru-RU" smtClean="0"/>
              <a:t>22.03.2018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9111-FF34-4D3A-8CD3-C91F3DEB5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0961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00D-42F9-43BD-B40A-3659CC539FEE}" type="datetimeFigureOut">
              <a:rPr lang="ru-RU" smtClean="0"/>
              <a:t>22.03.2018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9111-FF34-4D3A-8CD3-C91F3DEB5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57638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00D-42F9-43BD-B40A-3659CC539FEE}" type="datetimeFigureOut">
              <a:rPr lang="ru-RU" smtClean="0"/>
              <a:t>22.03.2018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9111-FF34-4D3A-8CD3-C91F3DEB5A58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697283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00D-42F9-43BD-B40A-3659CC539FEE}" type="datetimeFigureOut">
              <a:rPr lang="ru-RU" smtClean="0"/>
              <a:t>22.03.2018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9111-FF34-4D3A-8CD3-C91F3DEB5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8483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00D-42F9-43BD-B40A-3659CC539FEE}" type="datetimeFigureOut">
              <a:rPr lang="ru-RU" smtClean="0"/>
              <a:t>22.03.2018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9111-FF34-4D3A-8CD3-C91F3DEB5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65053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00D-42F9-43BD-B40A-3659CC539FEE}" type="datetimeFigureOut">
              <a:rPr lang="ru-RU" smtClean="0"/>
              <a:t>22.03.2018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9111-FF34-4D3A-8CD3-C91F3DEB5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15898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00D-42F9-43BD-B40A-3659CC539FEE}" type="datetimeFigureOut">
              <a:rPr lang="ru-RU" smtClean="0"/>
              <a:t>22.03.2018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9111-FF34-4D3A-8CD3-C91F3DEB5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73578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00D-42F9-43BD-B40A-3659CC539FEE}" type="datetimeFigureOut">
              <a:rPr lang="ru-RU" smtClean="0"/>
              <a:t>22.03.2018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9111-FF34-4D3A-8CD3-C91F3DEB5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8121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00D-42F9-43BD-B40A-3659CC539FEE}" type="datetimeFigureOut">
              <a:rPr lang="ru-RU" smtClean="0"/>
              <a:t>22.03.2018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9111-FF34-4D3A-8CD3-C91F3DEB5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9560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00D-42F9-43BD-B40A-3659CC539FEE}" type="datetimeFigureOut">
              <a:rPr lang="ru-RU" smtClean="0"/>
              <a:t>22.03.2018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9111-FF34-4D3A-8CD3-C91F3DEB5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9067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00D-42F9-43BD-B40A-3659CC539FEE}" type="datetimeFigureOut">
              <a:rPr lang="ru-RU" smtClean="0"/>
              <a:t>22.03.2018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9111-FF34-4D3A-8CD3-C91F3DEB5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9855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00D-42F9-43BD-B40A-3659CC539FEE}" type="datetimeFigureOut">
              <a:rPr lang="ru-RU" smtClean="0"/>
              <a:t>22.03.2018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9111-FF34-4D3A-8CD3-C91F3DEB5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8293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00D-42F9-43BD-B40A-3659CC539FEE}" type="datetimeFigureOut">
              <a:rPr lang="ru-RU" smtClean="0"/>
              <a:t>22.03.2018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9111-FF34-4D3A-8CD3-C91F3DEB5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1297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00D-42F9-43BD-B40A-3659CC539FEE}" type="datetimeFigureOut">
              <a:rPr lang="ru-RU" smtClean="0"/>
              <a:t>22.03.2018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9111-FF34-4D3A-8CD3-C91F3DEB5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1981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00D-42F9-43BD-B40A-3659CC539FEE}" type="datetimeFigureOut">
              <a:rPr lang="ru-RU" smtClean="0"/>
              <a:t>22.03.2018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9111-FF34-4D3A-8CD3-C91F3DEB5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4934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00D-42F9-43BD-B40A-3659CC539FEE}" type="datetimeFigureOut">
              <a:rPr lang="ru-RU" smtClean="0"/>
              <a:t>22.03.2018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C9111-FF34-4D3A-8CD3-C91F3DEB5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5739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6FCE00D-42F9-43BD-B40A-3659CC539FEE}" type="datetimeFigureOut">
              <a:rPr lang="ru-RU" smtClean="0"/>
              <a:t>22.03.2018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7C9111-FF34-4D3A-8CD3-C91F3DEB5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60353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29246" y="5277398"/>
            <a:ext cx="11365612" cy="830997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800" b="1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Немного об Императоре Галактики</a:t>
            </a:r>
            <a:endParaRPr lang="ru-RU" sz="48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29141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Вместе с Императором Боде мы напали на галактику Сигара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801483" y="2242923"/>
            <a:ext cx="8946541" cy="1592807"/>
          </a:xfrm>
        </p:spPr>
        <p:txBody>
          <a:bodyPr/>
          <a:lstStyle/>
          <a:p>
            <a:r>
              <a:rPr lang="ru-RU" dirty="0" err="1" smtClean="0"/>
              <a:t>Аоэуыыыыы-ррроээыу</a:t>
            </a:r>
            <a:endParaRPr lang="ru-RU" dirty="0" smtClean="0"/>
          </a:p>
          <a:p>
            <a:r>
              <a:rPr lang="ru-RU" dirty="0" err="1" smtClean="0"/>
              <a:t>Ыыыыэээооооооыааааа</a:t>
            </a:r>
            <a:endParaRPr lang="ru-RU" dirty="0" smtClean="0"/>
          </a:p>
          <a:p>
            <a:r>
              <a:rPr lang="ru-RU" dirty="0" err="1" smtClean="0"/>
              <a:t>Иооооооорэээээээ-оуэээээ</a:t>
            </a:r>
            <a:endParaRPr lang="ru-RU" dirty="0"/>
          </a:p>
        </p:txBody>
      </p:sp>
      <p:cxnSp>
        <p:nvCxnSpPr>
          <p:cNvPr id="5" name="Скругленная соединительная линия 4"/>
          <p:cNvCxnSpPr/>
          <p:nvPr/>
        </p:nvCxnSpPr>
        <p:spPr>
          <a:xfrm rot="10800000" flipV="1">
            <a:off x="6662058" y="3598223"/>
            <a:ext cx="2755075" cy="1686296"/>
          </a:xfrm>
          <a:prstGeom prst="curvedConnector3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Скругленный прямоугольник 5"/>
          <p:cNvSpPr/>
          <p:nvPr/>
        </p:nvSpPr>
        <p:spPr>
          <a:xfrm>
            <a:off x="1995055" y="4429496"/>
            <a:ext cx="1805049" cy="10331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ый треугольник 6"/>
          <p:cNvSpPr/>
          <p:nvPr/>
        </p:nvSpPr>
        <p:spPr>
          <a:xfrm>
            <a:off x="4025735" y="4904509"/>
            <a:ext cx="665018" cy="1543792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Загнутый угол 7"/>
          <p:cNvSpPr/>
          <p:nvPr/>
        </p:nvSpPr>
        <p:spPr>
          <a:xfrm>
            <a:off x="5213268" y="4132613"/>
            <a:ext cx="1448790" cy="1068779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7013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0033" y="231540"/>
            <a:ext cx="6629400" cy="46863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3004" y="4917840"/>
            <a:ext cx="9404723" cy="1400530"/>
          </a:xfrm>
        </p:spPr>
        <p:txBody>
          <a:bodyPr/>
          <a:lstStyle/>
          <a:p>
            <a:r>
              <a:rPr lang="ru-RU" dirty="0" smtClean="0"/>
              <a:t>Вот так выглядят </a:t>
            </a:r>
            <a:r>
              <a:rPr lang="ru-RU" dirty="0" err="1" smtClean="0"/>
              <a:t>Сигаряне</a:t>
            </a:r>
            <a:r>
              <a:rPr lang="ru-RU" dirty="0" smtClean="0"/>
              <a:t> – наши злейшие враги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0499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47052" y="1922290"/>
            <a:ext cx="8946541" cy="1022792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Победить </a:t>
            </a:r>
            <a:r>
              <a:rPr lang="ru-RU" dirty="0" err="1" smtClean="0"/>
              <a:t>Сигарян</a:t>
            </a:r>
            <a:r>
              <a:rPr lang="ru-RU" dirty="0" smtClean="0"/>
              <a:t> нам не удалось.</a:t>
            </a:r>
            <a:br>
              <a:rPr lang="ru-RU" dirty="0" smtClean="0"/>
            </a:br>
            <a:r>
              <a:rPr lang="ru-RU" dirty="0" smtClean="0"/>
              <a:t>Хотя у них нет лазерных мечей, они умеют прыгать на 20 метров.</a:t>
            </a:r>
            <a:br>
              <a:rPr lang="ru-RU" dirty="0" smtClean="0"/>
            </a:br>
            <a:r>
              <a:rPr lang="ru-RU" dirty="0" smtClean="0"/>
              <a:t>А ещё похоже </a:t>
            </a:r>
            <a:r>
              <a:rPr lang="ru-RU" dirty="0" err="1" smtClean="0"/>
              <a:t>неубиваемые</a:t>
            </a:r>
            <a:r>
              <a:rPr lang="ru-RU" dirty="0" smtClean="0"/>
              <a:t>.</a:t>
            </a: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2953883" y="3392851"/>
            <a:ext cx="8946541" cy="1022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ru-RU" dirty="0" smtClean="0"/>
              <a:t>Оыыыыииррррэээ-оррррроооыыыыыыыы-ииииии-рроооо-ыыыыыыыииыыыыууууууууаааааааа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3975621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Схема 10"/>
          <p:cNvGraphicFramePr/>
          <p:nvPr>
            <p:extLst>
              <p:ext uri="{D42A27DB-BD31-4B8C-83A1-F6EECF244321}">
                <p14:modId xmlns:p14="http://schemas.microsoft.com/office/powerpoint/2010/main" val="429916886"/>
              </p:ext>
            </p:extLst>
          </p:nvPr>
        </p:nvGraphicFramePr>
        <p:xfrm>
          <a:off x="271152" y="1389412"/>
          <a:ext cx="11625943" cy="53545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Прямоугольник 13"/>
          <p:cNvSpPr/>
          <p:nvPr/>
        </p:nvSpPr>
        <p:spPr>
          <a:xfrm>
            <a:off x="2190640" y="349139"/>
            <a:ext cx="6987810" cy="923330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Я Даниил </a:t>
            </a:r>
            <a:r>
              <a:rPr lang="ru-RU" sz="5400" b="1" dirty="0" err="1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Демидко</a:t>
            </a:r>
            <a:r>
              <a:rPr lang="ru-RU" sz="5400" b="1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,</a:t>
            </a:r>
            <a:endParaRPr lang="ru-RU" sz="54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1110481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AsOne/>
      </p:bldGraphic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4255585" y="180002"/>
            <a:ext cx="3893805" cy="718356"/>
          </a:xfrm>
        </p:spPr>
        <p:txBody>
          <a:bodyPr/>
          <a:lstStyle/>
          <a:p>
            <a:r>
              <a:rPr lang="ru-RU" b="1" dirty="0" smtClean="0">
                <a:solidFill>
                  <a:schemeClr val="tx1"/>
                </a:solidFill>
              </a:rPr>
              <a:t>Родной дом</a:t>
            </a:r>
            <a:endParaRPr lang="ru-RU" b="1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4152" y="5855369"/>
            <a:ext cx="117166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 smtClean="0"/>
              <a:t>Я живу в центре Галактики – в Сингулярности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2922558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9564" y="238963"/>
            <a:ext cx="10585735" cy="794191"/>
          </a:xfrm>
        </p:spPr>
        <p:txBody>
          <a:bodyPr/>
          <a:lstStyle/>
          <a:p>
            <a:r>
              <a:rPr lang="ru-RU" sz="4000" b="1" dirty="0" smtClean="0">
                <a:solidFill>
                  <a:schemeClr val="bg2">
                    <a:lumMod val="50000"/>
                    <a:lumOff val="50000"/>
                  </a:schemeClr>
                </a:solidFill>
              </a:rPr>
              <a:t>Обо мне, или чт</a:t>
            </a:r>
            <a:r>
              <a:rPr lang="ru-RU" sz="4000" b="1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о</a:t>
            </a:r>
            <a:r>
              <a:rPr lang="ru-RU" sz="4000" b="1" dirty="0" smtClean="0">
                <a:solidFill>
                  <a:schemeClr val="bg2">
                    <a:lumMod val="50000"/>
                    <a:lumOff val="50000"/>
                  </a:schemeClr>
                </a:solidFill>
              </a:rPr>
              <a:t> </a:t>
            </a:r>
            <a:r>
              <a:rPr lang="ru-RU" sz="4000" b="1" dirty="0" smtClean="0">
                <a:solidFill>
                  <a:schemeClr val="bg2">
                    <a:lumMod val="85000"/>
                    <a:lumOff val="15000"/>
                  </a:schemeClr>
                </a:solidFill>
              </a:rPr>
              <a:t>я</a:t>
            </a:r>
            <a:r>
              <a:rPr lang="ru-RU" sz="4000" b="1" dirty="0" smtClean="0">
                <a:solidFill>
                  <a:schemeClr val="bg1"/>
                </a:solidFill>
              </a:rPr>
              <a:t> делаю </a:t>
            </a:r>
            <a:r>
              <a:rPr lang="ru-RU" sz="4000" b="1" dirty="0" smtClean="0">
                <a:solidFill>
                  <a:schemeClr val="bg2">
                    <a:lumMod val="65000"/>
                    <a:lumOff val="35000"/>
                  </a:schemeClr>
                </a:solidFill>
              </a:rPr>
              <a:t>н</a:t>
            </a:r>
            <a:r>
              <a:rPr lang="ru-RU" sz="4000" b="1" dirty="0" smtClean="0">
                <a:solidFill>
                  <a:schemeClr val="bg2">
                    <a:lumMod val="50000"/>
                    <a:lumOff val="50000"/>
                  </a:schemeClr>
                </a:solidFill>
              </a:rPr>
              <a:t>а</a:t>
            </a:r>
            <a:r>
              <a:rPr lang="ru-RU" sz="4000" b="1" dirty="0" smtClean="0">
                <a:solidFill>
                  <a:schemeClr val="bg1"/>
                </a:solidFill>
              </a:rPr>
              <a:t> </a:t>
            </a:r>
            <a:r>
              <a:rPr lang="ru-RU" sz="4000" b="1" dirty="0" smtClean="0">
                <a:solidFill>
                  <a:schemeClr val="bg2">
                    <a:lumMod val="50000"/>
                    <a:lumOff val="50000"/>
                  </a:schemeClr>
                </a:solidFill>
              </a:rPr>
              <a:t>земле</a:t>
            </a:r>
            <a:endParaRPr lang="ru-RU" sz="4000" b="1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70016" y="5045500"/>
            <a:ext cx="11352810" cy="159280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400" dirty="0" smtClean="0">
                <a:solidFill>
                  <a:schemeClr val="tx2">
                    <a:lumMod val="90000"/>
                  </a:schemeClr>
                </a:solidFill>
              </a:rPr>
              <a:t>Поскольку жалкий разум млекопитающих этой планеты вместить не в состоянии вместить всю глубину сведений обо мне, рассказ стоит повести с момента, как я оказался на этой планете.</a:t>
            </a:r>
            <a:endParaRPr lang="ru-RU" sz="2400" dirty="0">
              <a:solidFill>
                <a:schemeClr val="tx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4577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39463" y="179169"/>
            <a:ext cx="9404723" cy="1400530"/>
          </a:xfrm>
        </p:spPr>
        <p:txBody>
          <a:bodyPr/>
          <a:lstStyle/>
          <a:p>
            <a:r>
              <a:rPr lang="ru-RU" b="1" dirty="0" smtClean="0">
                <a:solidFill>
                  <a:schemeClr val="tx1"/>
                </a:solidFill>
              </a:rPr>
              <a:t>Однажды, давным</a:t>
            </a:r>
            <a:r>
              <a:rPr lang="ru-RU" b="1" dirty="0">
                <a:solidFill>
                  <a:schemeClr val="tx1"/>
                </a:solidFill>
              </a:rPr>
              <a:t>-</a:t>
            </a:r>
            <a:r>
              <a:rPr lang="ru-RU" b="1" dirty="0" smtClean="0">
                <a:solidFill>
                  <a:schemeClr val="tx1"/>
                </a:solidFill>
              </a:rPr>
              <a:t>давно,</a:t>
            </a:r>
            <a:endParaRPr lang="ru-RU" b="1" dirty="0">
              <a:solidFill>
                <a:schemeClr val="tx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1147" y="2214589"/>
            <a:ext cx="8946541" cy="145030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800" dirty="0" smtClean="0"/>
              <a:t>Семь миллионов лет назад, после войны с </a:t>
            </a:r>
            <a:r>
              <a:rPr lang="ru-RU" sz="2800" dirty="0" err="1" smtClean="0"/>
              <a:t>Сигарянами</a:t>
            </a:r>
            <a:r>
              <a:rPr lang="ru-RU" sz="2800" dirty="0" smtClean="0"/>
              <a:t>, мне стало скучно и я решил осмотреть свои владения</a:t>
            </a:r>
            <a:endParaRPr lang="ru-RU" sz="2800" dirty="0"/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1698172" y="5462650"/>
            <a:ext cx="9781309" cy="10865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ru-RU" sz="2800" dirty="0" smtClean="0"/>
              <a:t>И я отправился в путешествие по своей галактике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2945474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9386" y="251254"/>
            <a:ext cx="5177640" cy="1815468"/>
          </a:xfrm>
        </p:spPr>
        <p:txBody>
          <a:bodyPr/>
          <a:lstStyle/>
          <a:p>
            <a:r>
              <a:rPr lang="ru-RU" sz="3200" b="1" dirty="0" smtClean="0">
                <a:solidFill>
                  <a:schemeClr val="tx1"/>
                </a:solidFill>
              </a:rPr>
              <a:t>В этом путешествии я выяснил что</a:t>
            </a:r>
            <a:r>
              <a:rPr lang="en-US" sz="3200" b="1" dirty="0" smtClean="0">
                <a:solidFill>
                  <a:schemeClr val="tx1"/>
                </a:solidFill>
              </a:rPr>
              <a:t> </a:t>
            </a:r>
            <a:r>
              <a:rPr lang="ru-RU" sz="3200" b="1" dirty="0" smtClean="0">
                <a:solidFill>
                  <a:schemeClr val="tx1"/>
                </a:solidFill>
              </a:rPr>
              <a:t>население Галактики составляют</a:t>
            </a:r>
            <a:endParaRPr lang="ru-RU" sz="3200" b="1" dirty="0">
              <a:solidFill>
                <a:schemeClr val="tx1"/>
              </a:solidFill>
            </a:endParaRPr>
          </a:p>
        </p:txBody>
      </p:sp>
      <p:graphicFrame>
        <p:nvGraphicFramePr>
          <p:cNvPr id="6" name="Диаграмма 5"/>
          <p:cNvGraphicFramePr/>
          <p:nvPr>
            <p:extLst>
              <p:ext uri="{D42A27DB-BD31-4B8C-83A1-F6EECF244321}">
                <p14:modId xmlns:p14="http://schemas.microsoft.com/office/powerpoint/2010/main" val="567727756"/>
              </p:ext>
            </p:extLst>
          </p:nvPr>
        </p:nvGraphicFramePr>
        <p:xfrm>
          <a:off x="3825105" y="2392211"/>
          <a:ext cx="6779560" cy="44657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29867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6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30" y="3387590"/>
            <a:ext cx="5698818" cy="3191339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15" y="255264"/>
            <a:ext cx="4768010" cy="3818208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8509" y="2942174"/>
            <a:ext cx="3810000" cy="28575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0010" y="330811"/>
            <a:ext cx="5280903" cy="3457283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9978" y="3552310"/>
            <a:ext cx="4710394" cy="3053905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205408" y="151339"/>
            <a:ext cx="11093101" cy="646331"/>
          </a:xfrm>
          <a:prstGeom prst="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3600" b="1" cap="none" spc="0" dirty="0" smtClean="0">
                <a:ln/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В конце путешествия я обосновался на земле</a:t>
            </a:r>
            <a:endParaRPr lang="ru-RU" sz="3600" b="1" cap="none" spc="0" dirty="0">
              <a:ln/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348915" y="5879779"/>
            <a:ext cx="11282255" cy="646331"/>
          </a:xfrm>
          <a:prstGeom prst="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3600" b="1" cap="none" spc="0" dirty="0" smtClean="0">
                <a:ln/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Чтобы лично </a:t>
            </a:r>
            <a:r>
              <a:rPr lang="ru-RU" sz="3600" b="1" cap="none" spc="0" dirty="0" smtClean="0">
                <a:ln/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проконтролировать </a:t>
            </a:r>
            <a:r>
              <a:rPr lang="ru-RU" sz="3600" b="1" cap="none" spc="0" dirty="0" smtClean="0">
                <a:ln/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аборигенов</a:t>
            </a:r>
            <a:endParaRPr lang="ru-RU" sz="3600" b="1" cap="none" spc="0" dirty="0">
              <a:ln/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91392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2663" y="4879246"/>
            <a:ext cx="11448906" cy="17828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3200" dirty="0" smtClean="0"/>
              <a:t>Пока я жил на земле, в мою Галактику прилетел в гости Император галактики Боде – Станислав Ивановский</a:t>
            </a:r>
            <a:endParaRPr lang="ru-RU" sz="32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3032502" y="366639"/>
            <a:ext cx="4963218" cy="92333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rgbClr val="00B050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Гость из Боде</a:t>
            </a:r>
            <a:endParaRPr lang="ru-RU" sz="54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solidFill>
                <a:srgbClr val="00B050"/>
              </a:solid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82" y="1637978"/>
            <a:ext cx="4342075" cy="3040902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133" y="1637977"/>
            <a:ext cx="5098802" cy="3141085"/>
          </a:xfrm>
          <a:prstGeom prst="rect">
            <a:avLst/>
          </a:prstGeom>
        </p:spPr>
      </p:pic>
      <p:cxnSp>
        <p:nvCxnSpPr>
          <p:cNvPr id="13" name="Прямая со стрелкой 12"/>
          <p:cNvCxnSpPr/>
          <p:nvPr/>
        </p:nvCxnSpPr>
        <p:spPr>
          <a:xfrm>
            <a:off x="2755075" y="3158429"/>
            <a:ext cx="5925787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568521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5082" y="203337"/>
            <a:ext cx="4579033" cy="497308"/>
          </a:xfrm>
        </p:spPr>
        <p:txBody>
          <a:bodyPr/>
          <a:lstStyle/>
          <a:p>
            <a:r>
              <a:rPr lang="ru-RU" sz="1800" b="1" dirty="0" smtClean="0">
                <a:solidFill>
                  <a:schemeClr val="tx2">
                    <a:lumMod val="90000"/>
                  </a:schemeClr>
                </a:solidFill>
              </a:rPr>
              <a:t>Немного о Межгалактическом языке</a:t>
            </a:r>
            <a:endParaRPr lang="ru-RU" sz="1800" b="1" dirty="0">
              <a:solidFill>
                <a:schemeClr val="tx2">
                  <a:lumMod val="90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5082" y="783772"/>
            <a:ext cx="11668601" cy="5759532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lang="ru-RU" dirty="0" smtClean="0"/>
              <a:t>Этот язык используется для</a:t>
            </a:r>
          </a:p>
          <a:p>
            <a:pPr lvl="2"/>
            <a:r>
              <a:rPr lang="ru-RU" dirty="0" smtClean="0"/>
              <a:t>Управления галактическими структурами</a:t>
            </a:r>
          </a:p>
          <a:p>
            <a:pPr lvl="2"/>
            <a:r>
              <a:rPr lang="ru-RU" dirty="0" smtClean="0"/>
              <a:t>Приказов подчинённым разумным существам</a:t>
            </a:r>
          </a:p>
          <a:p>
            <a:pPr lvl="3"/>
            <a:r>
              <a:rPr lang="ru-RU" dirty="0" smtClean="0"/>
              <a:t>Млекопитающим</a:t>
            </a:r>
          </a:p>
          <a:p>
            <a:pPr lvl="3"/>
            <a:r>
              <a:rPr lang="ru-RU" dirty="0" smtClean="0"/>
              <a:t>Оцелотам</a:t>
            </a:r>
          </a:p>
          <a:p>
            <a:pPr lvl="3"/>
            <a:r>
              <a:rPr lang="ru-RU" dirty="0" smtClean="0"/>
              <a:t>Грибам</a:t>
            </a:r>
          </a:p>
          <a:p>
            <a:pPr lvl="2"/>
            <a:r>
              <a:rPr lang="ru-RU" dirty="0" smtClean="0"/>
              <a:t>Управления пространством окружающего мира</a:t>
            </a:r>
          </a:p>
          <a:p>
            <a:pPr lvl="2"/>
            <a:r>
              <a:rPr lang="ru-RU" dirty="0" smtClean="0"/>
              <a:t>Межгалактических переговоров</a:t>
            </a:r>
            <a:endParaRPr lang="ru-RU" dirty="0"/>
          </a:p>
          <a:p>
            <a:pPr lvl="1"/>
            <a:r>
              <a:rPr lang="ru-RU" dirty="0" smtClean="0"/>
              <a:t>Язык имеет контекстно-зависимую грамматику</a:t>
            </a:r>
          </a:p>
          <a:p>
            <a:pPr lvl="1"/>
            <a:r>
              <a:rPr lang="ru-RU" dirty="0" smtClean="0"/>
              <a:t>Состоит из:</a:t>
            </a:r>
          </a:p>
          <a:p>
            <a:pPr lvl="2"/>
            <a:r>
              <a:rPr lang="ru-RU" dirty="0" smtClean="0"/>
              <a:t>Звуков а, о, ы, э, у, и, р</a:t>
            </a:r>
            <a:endParaRPr lang="ru-RU" dirty="0"/>
          </a:p>
          <a:p>
            <a:pPr lvl="2"/>
            <a:r>
              <a:rPr lang="ru-RU" dirty="0" smtClean="0"/>
              <a:t>Слово-предложений:</a:t>
            </a:r>
          </a:p>
          <a:p>
            <a:pPr lvl="3"/>
            <a:r>
              <a:rPr lang="ru-RU" dirty="0" smtClean="0"/>
              <a:t>Сложно-слитных</a:t>
            </a:r>
          </a:p>
          <a:p>
            <a:pPr lvl="3"/>
            <a:r>
              <a:rPr lang="ru-RU" dirty="0" smtClean="0"/>
              <a:t>Монотонных</a:t>
            </a:r>
          </a:p>
          <a:p>
            <a:pPr lvl="1"/>
            <a:r>
              <a:rPr lang="ru-RU" dirty="0" smtClean="0"/>
              <a:t>Произносится:</a:t>
            </a:r>
          </a:p>
          <a:p>
            <a:pPr lvl="2"/>
            <a:r>
              <a:rPr lang="ru-RU" dirty="0" smtClean="0"/>
              <a:t>Горловым способом</a:t>
            </a:r>
          </a:p>
          <a:p>
            <a:pPr lvl="2"/>
            <a:r>
              <a:rPr lang="ru-RU" dirty="0" smtClean="0"/>
              <a:t>Мысленным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78035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Эволюция">
      <a:dk1>
        <a:srgbClr val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195</TotalTime>
  <Words>228</Words>
  <Application>Microsoft Office PowerPoint</Application>
  <PresentationFormat>Широкоэкранный</PresentationFormat>
  <Paragraphs>45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Ион</vt:lpstr>
      <vt:lpstr>Презентация PowerPoint</vt:lpstr>
      <vt:lpstr>Презентация PowerPoint</vt:lpstr>
      <vt:lpstr>Родной дом</vt:lpstr>
      <vt:lpstr>Обо мне, или что я делаю на земле</vt:lpstr>
      <vt:lpstr>Однажды, давным-давно,</vt:lpstr>
      <vt:lpstr>В этом путешествии я выяснил что население Галактики составляют</vt:lpstr>
      <vt:lpstr>Презентация PowerPoint</vt:lpstr>
      <vt:lpstr>Презентация PowerPoint</vt:lpstr>
      <vt:lpstr>Немного о Межгалактическом языке</vt:lpstr>
      <vt:lpstr>Вместе с Императором Боде мы напали на галактику Сигара</vt:lpstr>
      <vt:lpstr>Вот так выглядят Сигаряне – наши злейшие враги</vt:lpstr>
      <vt:lpstr>Презентация PowerPoint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Admin</dc:creator>
  <cp:lastModifiedBy>Admin</cp:lastModifiedBy>
  <cp:revision>22</cp:revision>
  <dcterms:created xsi:type="dcterms:W3CDTF">2018-03-21T11:50:29Z</dcterms:created>
  <dcterms:modified xsi:type="dcterms:W3CDTF">2018-03-21T15:06:13Z</dcterms:modified>
</cp:coreProperties>
</file>

<file path=docProps/thumbnail.jpeg>
</file>